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73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17241-BD9C-40EE-9F1A-DFDE6838DD51}" type="datetimeFigureOut">
              <a:rPr lang="en-US" smtClean="0"/>
              <a:pPr/>
              <a:t>7/16/2010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8618C-4EC4-4B43-94F1-57C81788D5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17241-BD9C-40EE-9F1A-DFDE6838DD51}" type="datetimeFigureOut">
              <a:rPr lang="en-US" smtClean="0"/>
              <a:pPr/>
              <a:t>7/16/2010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8618C-4EC4-4B43-94F1-57C81788D5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17241-BD9C-40EE-9F1A-DFDE6838DD51}" type="datetimeFigureOut">
              <a:rPr lang="en-US" smtClean="0"/>
              <a:pPr/>
              <a:t>7/16/2010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8618C-4EC4-4B43-94F1-57C81788D5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17241-BD9C-40EE-9F1A-DFDE6838DD51}" type="datetimeFigureOut">
              <a:rPr lang="en-US" smtClean="0"/>
              <a:pPr/>
              <a:t>7/16/2010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8618C-4EC4-4B43-94F1-57C81788D5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17241-BD9C-40EE-9F1A-DFDE6838DD51}" type="datetimeFigureOut">
              <a:rPr lang="en-US" smtClean="0"/>
              <a:pPr/>
              <a:t>7/16/2010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8618C-4EC4-4B43-94F1-57C81788D5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17241-BD9C-40EE-9F1A-DFDE6838DD51}" type="datetimeFigureOut">
              <a:rPr lang="en-US" smtClean="0"/>
              <a:pPr/>
              <a:t>7/16/2010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8618C-4EC4-4B43-94F1-57C81788D5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17241-BD9C-40EE-9F1A-DFDE6838DD51}" type="datetimeFigureOut">
              <a:rPr lang="en-US" smtClean="0"/>
              <a:pPr/>
              <a:t>7/16/2010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8618C-4EC4-4B43-94F1-57C81788D5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17241-BD9C-40EE-9F1A-DFDE6838DD51}" type="datetimeFigureOut">
              <a:rPr lang="en-US" smtClean="0"/>
              <a:pPr/>
              <a:t>7/16/2010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8618C-4EC4-4B43-94F1-57C81788D5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17241-BD9C-40EE-9F1A-DFDE6838DD51}" type="datetimeFigureOut">
              <a:rPr lang="en-US" smtClean="0"/>
              <a:pPr/>
              <a:t>7/16/2010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8618C-4EC4-4B43-94F1-57C81788D5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17241-BD9C-40EE-9F1A-DFDE6838DD51}" type="datetimeFigureOut">
              <a:rPr lang="en-US" smtClean="0"/>
              <a:pPr/>
              <a:t>7/16/2010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8618C-4EC4-4B43-94F1-57C81788D5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17241-BD9C-40EE-9F1A-DFDE6838DD51}" type="datetimeFigureOut">
              <a:rPr lang="en-US" smtClean="0"/>
              <a:pPr/>
              <a:t>7/16/2010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8618C-4EC4-4B43-94F1-57C81788D5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317241-BD9C-40EE-9F1A-DFDE6838DD51}" type="datetimeFigureOut">
              <a:rPr lang="en-US" smtClean="0"/>
              <a:pPr/>
              <a:t>7/16/2010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28618C-4EC4-4B43-94F1-57C81788D53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file:///c:\Users\Kim%20Mosby\Music\Baha%20Men\untitled%20playlist\01%20-%20Baha%20Men%20-%20Who%20Let%20the%20Dogs%20Out.mp3" TargetMode="External"/><Relationship Id="rId2" Type="http://schemas.openxmlformats.org/officeDocument/2006/relationships/video" Target="file:///C:\Users\Kim%20Mosby\Pictures\2008-09-20\042.AVI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Kim%20Mosby\Music\freesound%20%20%20%20view%20sample%20%20%20%20Drop%20ball%20in%20cup-1.wav.mp3" TargetMode="Externa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audio" Target="../media/audio1.wav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Kim%20Mosby\Downloads\hitcrowdcheer.wav" TargetMode="External"/><Relationship Id="rId6" Type="http://schemas.openxmlformats.org/officeDocument/2006/relationships/image" Target="../media/image7.png"/><Relationship Id="rId5" Type="http://schemas.openxmlformats.org/officeDocument/2006/relationships/audio" Target="../media/audio3.wav"/><Relationship Id="rId4" Type="http://schemas.openxmlformats.org/officeDocument/2006/relationships/audio" Target="../media/audio2.wav"/><Relationship Id="rId9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Kim%20Mosby\Music\Rhapsody\Gambino%20Slim\Rubberband%20Money%20(EP)\01%20-%20RUBBERBAND%20MONEY%20(Radio%20Edit).mp3" TargetMode="External"/><Relationship Id="rId6" Type="http://schemas.openxmlformats.org/officeDocument/2006/relationships/image" Target="../media/image10.jpeg"/><Relationship Id="rId5" Type="http://schemas.openxmlformats.org/officeDocument/2006/relationships/audio" Target="../media/audio6.wav"/><Relationship Id="rId4" Type="http://schemas.openxmlformats.org/officeDocument/2006/relationships/audio" Target="../media/audio5.wav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042.AVI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3429000" y="457200"/>
            <a:ext cx="5334000" cy="531495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0" y="5791200"/>
            <a:ext cx="6096000" cy="1752600"/>
          </a:xfrm>
        </p:spPr>
        <p:txBody>
          <a:bodyPr/>
          <a:lstStyle/>
          <a:p>
            <a:r>
              <a:rPr lang="en-US" dirty="0" smtClean="0"/>
              <a:t>My dog ate my lesson plan…</a:t>
            </a:r>
            <a:endParaRPr lang="en-US" dirty="0"/>
          </a:p>
        </p:txBody>
      </p:sp>
      <p:pic>
        <p:nvPicPr>
          <p:cNvPr id="4" name="01 - Baha Men - Who Let the Dogs Out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6" cstate="print"/>
          <a:stretch>
            <a:fillRect/>
          </a:stretch>
        </p:blipFill>
        <p:spPr>
          <a:xfrm>
            <a:off x="8153400" y="6019800"/>
            <a:ext cx="304800" cy="3048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8600" y="1"/>
            <a:ext cx="3810000" cy="11787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0" dirty="0" smtClean="0"/>
              <a:t>Wait</a:t>
            </a:r>
          </a:p>
          <a:p>
            <a:r>
              <a:rPr lang="en-US" sz="12000" dirty="0" smtClean="0"/>
              <a:t>for </a:t>
            </a:r>
          </a:p>
          <a:p>
            <a:r>
              <a:rPr lang="en-US" sz="12000" dirty="0" smtClean="0"/>
              <a:t>it…</a:t>
            </a:r>
          </a:p>
          <a:p>
            <a:endParaRPr lang="en-US" sz="8000" dirty="0" smtClean="0"/>
          </a:p>
          <a:p>
            <a:endParaRPr lang="en-US" sz="8000" dirty="0" smtClean="0"/>
          </a:p>
          <a:p>
            <a:endParaRPr lang="en-US" sz="12000" dirty="0" smtClean="0"/>
          </a:p>
          <a:p>
            <a:endParaRPr lang="en-US" sz="12000" dirty="0"/>
          </a:p>
        </p:txBody>
      </p:sp>
      <p:sp>
        <p:nvSpPr>
          <p:cNvPr id="13" name="TextBox 12"/>
          <p:cNvSpPr txBox="1"/>
          <p:nvPr/>
        </p:nvSpPr>
        <p:spPr>
          <a:xfrm>
            <a:off x="304800" y="228600"/>
            <a:ext cx="289560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Besides</a:t>
            </a:r>
          </a:p>
          <a:p>
            <a:r>
              <a:rPr lang="en-US" sz="4000" dirty="0" smtClean="0"/>
              <a:t>all of</a:t>
            </a:r>
          </a:p>
          <a:p>
            <a:r>
              <a:rPr lang="en-US" sz="4000" dirty="0" smtClean="0"/>
              <a:t>You</a:t>
            </a:r>
          </a:p>
          <a:p>
            <a:r>
              <a:rPr lang="en-US" sz="4000" dirty="0" smtClean="0"/>
              <a:t>this</a:t>
            </a:r>
          </a:p>
          <a:p>
            <a:r>
              <a:rPr lang="en-US" sz="4000" dirty="0" smtClean="0"/>
              <a:t>Is</a:t>
            </a:r>
          </a:p>
          <a:p>
            <a:r>
              <a:rPr lang="en-US" sz="4000" dirty="0" smtClean="0"/>
              <a:t>what</a:t>
            </a:r>
          </a:p>
          <a:p>
            <a:r>
              <a:rPr lang="en-US" sz="4000" dirty="0" smtClean="0"/>
              <a:t>keeps</a:t>
            </a:r>
          </a:p>
          <a:p>
            <a:r>
              <a:rPr lang="en-US" sz="4000" dirty="0" smtClean="0"/>
              <a:t>Mrs. </a:t>
            </a:r>
          </a:p>
          <a:p>
            <a:r>
              <a:rPr lang="en-US" sz="4000" dirty="0" smtClean="0"/>
              <a:t>Mosby</a:t>
            </a:r>
          </a:p>
          <a:p>
            <a:r>
              <a:rPr lang="en-US" sz="4000" dirty="0" smtClean="0"/>
              <a:t>BUSY</a:t>
            </a:r>
          </a:p>
        </p:txBody>
      </p:sp>
    </p:spTree>
    <p:custDataLst>
      <p:tags r:id="rId1"/>
    </p:custDataLst>
  </p:cSld>
  <p:clrMapOvr>
    <a:masterClrMapping/>
  </p:clrMapOvr>
  <p:transition spd="slow" advClick="0" advTm="43244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39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6906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"/>
                                            </p:cond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7" presetClass="entr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"/>
                                            </p:cond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" presetID="7" presetClass="entr" presetSubtype="4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"/>
                                            </p:cond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1" presetID="7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7" presetClass="entr" presetSubtype="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7" presetClass="entr" presetSubtype="4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7" presetClass="entr" presetSubtype="4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7" presetClass="entr" presetSubtype="4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7" presetClass="entr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7" presetClass="entr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7" presetClass="entr" presetSubtype="4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7" presetClass="entr" presetSubtype="4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7" presetClass="entr" presetSubtype="4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6" presetClass="emph" presetSubtype="0" fill="hold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6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video>
              <p:cMediaNode mute="1">
                <p:cTn id="6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0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…meet Francesca</a:t>
            </a:r>
            <a:endParaRPr lang="en-US" dirty="0"/>
          </a:p>
        </p:txBody>
      </p:sp>
      <p:pic>
        <p:nvPicPr>
          <p:cNvPr id="4" name="Content Placeholder 3" descr="2946670986_77039df22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97000" y="1742281"/>
            <a:ext cx="6350000" cy="4241800"/>
          </a:xfrm>
          <a:prstGeom prst="rect">
            <a:avLst/>
          </a:prstGeom>
        </p:spPr>
      </p:pic>
    </p:spTree>
  </p:cSld>
  <p:clrMapOvr>
    <a:masterClrMapping/>
  </p:clrMapOvr>
  <p:transition advTm="9313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This is Otwell</a:t>
            </a:r>
            <a:endParaRPr lang="en-US" dirty="0"/>
          </a:p>
        </p:txBody>
      </p:sp>
      <p:pic>
        <p:nvPicPr>
          <p:cNvPr id="4" name="Content Placeholder 3" descr="cat-fact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38400" y="1371600"/>
            <a:ext cx="4286250" cy="3048000"/>
          </a:xfrm>
        </p:spPr>
      </p:pic>
      <p:sp>
        <p:nvSpPr>
          <p:cNvPr id="5" name="TextBox 4"/>
          <p:cNvSpPr txBox="1"/>
          <p:nvPr/>
        </p:nvSpPr>
        <p:spPr>
          <a:xfrm>
            <a:off x="685800" y="4572000"/>
            <a:ext cx="78486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/>
              <a:t>He and Francesca do </a:t>
            </a:r>
            <a:r>
              <a:rPr lang="en-US" sz="6600" dirty="0" smtClean="0">
                <a:solidFill>
                  <a:schemeClr val="bg1"/>
                </a:solidFill>
              </a:rPr>
              <a:t>NOT</a:t>
            </a:r>
            <a:r>
              <a:rPr lang="en-US" sz="6600" dirty="0" smtClean="0"/>
              <a:t> get along</a:t>
            </a:r>
            <a:endParaRPr lang="en-US" sz="6600" dirty="0"/>
          </a:p>
        </p:txBody>
      </p:sp>
      <p:sp>
        <p:nvSpPr>
          <p:cNvPr id="7" name="TextBox 6"/>
          <p:cNvSpPr txBox="1"/>
          <p:nvPr/>
        </p:nvSpPr>
        <p:spPr>
          <a:xfrm>
            <a:off x="1066800" y="5410200"/>
            <a:ext cx="2438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 smtClean="0">
                <a:solidFill>
                  <a:srgbClr val="FF0000"/>
                </a:solidFill>
              </a:rPr>
              <a:t>NOT</a:t>
            </a:r>
            <a:endParaRPr lang="en-US" sz="9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 advTm="834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 -0.41083 L -3.33333E-6 3.98334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" y="2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54762"/>
          </a:xfrm>
        </p:spPr>
        <p:txBody>
          <a:bodyPr/>
          <a:lstStyle/>
          <a:p>
            <a:r>
              <a:rPr lang="en-US" dirty="0" smtClean="0"/>
              <a:t>My son is a senior in high school</a:t>
            </a:r>
            <a:endParaRPr lang="en-US" dirty="0"/>
          </a:p>
        </p:txBody>
      </p:sp>
    </p:spTree>
  </p:cSld>
  <p:clrMapOvr>
    <a:masterClrMapping/>
  </p:clrMapOvr>
  <p:transition advTm="382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 room sometimes looks like this</a:t>
            </a:r>
            <a:endParaRPr lang="en-US" dirty="0"/>
          </a:p>
        </p:txBody>
      </p:sp>
      <p:pic>
        <p:nvPicPr>
          <p:cNvPr id="4" name="Content Placeholder 3" descr="3857842_5b7f3177e9_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38200" y="1152442"/>
            <a:ext cx="7543800" cy="5476799"/>
          </a:xfrm>
        </p:spPr>
      </p:pic>
    </p:spTree>
  </p:cSld>
  <p:clrMapOvr>
    <a:masterClrMapping/>
  </p:clrMapOvr>
  <p:transition advTm="344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My son, husband, and I like to play golf</a:t>
            </a:r>
            <a:endParaRPr lang="en-US" dirty="0"/>
          </a:p>
        </p:txBody>
      </p:sp>
      <p:pic>
        <p:nvPicPr>
          <p:cNvPr id="4" name="Content Placeholder 3" descr="golf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524000" y="1958181"/>
            <a:ext cx="6096000" cy="3810000"/>
          </a:xfrm>
        </p:spPr>
      </p:pic>
      <p:pic>
        <p:nvPicPr>
          <p:cNvPr id="5" name="freesound    view sample    Drop ball in cup-1.wav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05800" y="5943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22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4953000" cy="838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Watch the Otters play</a:t>
            </a:r>
            <a:endParaRPr lang="en-US" dirty="0"/>
          </a:p>
        </p:txBody>
      </p:sp>
      <p:pic>
        <p:nvPicPr>
          <p:cNvPr id="4" name="Content Placeholder 3" descr="EvansvilleOtters.png"/>
          <p:cNvPicPr>
            <a:picLocks noGrp="1" noChangeAspect="1"/>
          </p:cNvPicPr>
          <p:nvPr>
            <p:ph idx="1"/>
          </p:nvPr>
        </p:nvPicPr>
        <p:blipFill>
          <a:blip r:embed="rId6" cstate="print"/>
          <a:stretch>
            <a:fillRect/>
          </a:stretch>
        </p:blipFill>
        <p:spPr>
          <a:xfrm>
            <a:off x="381000" y="914400"/>
            <a:ext cx="2857143" cy="2095238"/>
          </a:xfrm>
        </p:spPr>
      </p:pic>
      <p:sp>
        <p:nvSpPr>
          <p:cNvPr id="5" name="TextBox 4"/>
          <p:cNvSpPr txBox="1"/>
          <p:nvPr/>
        </p:nvSpPr>
        <p:spPr>
          <a:xfrm>
            <a:off x="4495800" y="1143000"/>
            <a:ext cx="160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S</a:t>
            </a:r>
            <a:r>
              <a:rPr lang="en-US" sz="4000" dirty="0" smtClean="0"/>
              <a:t>wim</a:t>
            </a:r>
            <a:endParaRPr lang="en-US" sz="4000" dirty="0"/>
          </a:p>
        </p:txBody>
      </p:sp>
      <p:pic>
        <p:nvPicPr>
          <p:cNvPr id="6" name="Picture 5" descr="hulk_pool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495800" y="1905000"/>
            <a:ext cx="4048760" cy="2255520"/>
          </a:xfrm>
          <a:prstGeom prst="rect">
            <a:avLst/>
          </a:prstGeom>
        </p:spPr>
      </p:pic>
      <p:pic>
        <p:nvPicPr>
          <p:cNvPr id="7" name="Picture 6" descr="bbq_donut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52400" y="3581400"/>
            <a:ext cx="4286250" cy="310515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724400" y="4800600"/>
            <a:ext cx="3962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And have friends over</a:t>
            </a:r>
            <a:endParaRPr lang="en-US" sz="4400" dirty="0"/>
          </a:p>
        </p:txBody>
      </p:sp>
      <p:pic>
        <p:nvPicPr>
          <p:cNvPr id="9" name="hitcrowdcheer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304800" y="1219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814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9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499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oolspla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999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igpoolspla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999"/>
                            </p:stCondLst>
                            <p:childTnLst>
                              <p:par>
                                <p:cTn id="22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eoplelaug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money-background-seamless-fill-bluesky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9144000" cy="687337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 also like having        in class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4267200"/>
            <a:ext cx="8229600" cy="685801"/>
          </a:xfrm>
        </p:spPr>
        <p:txBody>
          <a:bodyPr/>
          <a:lstStyle/>
          <a:p>
            <a:r>
              <a:rPr lang="en-US" dirty="0" smtClean="0"/>
              <a:t>We will learn about Life Skills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105400" y="1143000"/>
            <a:ext cx="990600" cy="2862322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chemeClr val="accent4">
                    <a:lumMod val="50000"/>
                  </a:schemeClr>
                </a:solidFill>
              </a:rPr>
              <a:t>YOU</a:t>
            </a:r>
            <a:endParaRPr lang="en-US" sz="6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5257800"/>
            <a:ext cx="822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200" dirty="0" smtClean="0"/>
              <a:t>Things like money, food, clothes…</a:t>
            </a:r>
          </a:p>
        </p:txBody>
      </p:sp>
      <p:pic>
        <p:nvPicPr>
          <p:cNvPr id="10" name="01 - RUBBERBAND MONEY (Radio Edi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700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7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7" presetClass="entr" presetSubtype="4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7" presetClass="entr" presetSubtype="4" repeatCount="2000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3" grpId="0" build="p"/>
      <p:bldP spid="4" grpId="0"/>
      <p:bldP spid="4" grpId="1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WELCOME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200400" y="2057400"/>
            <a:ext cx="2667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Get</a:t>
            </a:r>
            <a:endParaRPr lang="en-US" sz="9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9140" y="1066800"/>
            <a:ext cx="251588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Let’s</a:t>
            </a:r>
            <a:endParaRPr lang="en-US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953000" y="3886200"/>
            <a:ext cx="391825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Started</a:t>
            </a:r>
            <a:endParaRPr lang="en-US" sz="9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599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08 0.01066  0.017 0.02132  0.021 0.03464  C 0.025 0.0493  0.027 0.06662  0.029 0.08394  C 0.031 0.10126  0.029 0.11592  0.027 0.13191  C 0.025 0.14656  0.022 0.16255  0.015 0.17588  C 0.009 0.1892  -0.001 0.19986  -0.012 0.20786  C -0.022 0.21585  -0.034 0.22118  -0.046 0.22384  C -0.058 0.22651  -0.07 0.22651  -0.081 0.22384  C -0.093 0.22118  -0.104 0.21452  -0.113 0.20386  C -0.122 0.19453  -0.13 0.18254  -0.134 0.16788  C -0.139 0.15456  -0.141 0.13591  -0.141 0.12125  C -0.142 0.10659  -0.141 0.08927  -0.136 0.07461  C -0.131 0.06129  -0.122 0.05063  -0.11 0.0453  C -0.098 0.0413  -0.086 0.04663  -0.078 0.05596  C -0.071 0.06529  -0.066 0.07994  -0.065 0.09727  C -0.065 0.11459  -0.066 0.13058  -0.071 0.1439  C -0.076 0.15722  -0.075 0.15989  -0.095 0.17721  C -0.113 0.19586  -0.131 0.19053  -0.142 0.19187  C -0.153 0.19187  -0.162 0.18654  -0.173 0.18121  C -0.185 0.17455  -0.195 0.16255  -0.202 0.15189  C -0.209 0.14124  -0.212 0.12791  -0.216 0.10659  C -0.219 0.08527  -0.219 0.07461  -0.219 0.05863  C -0.219 0.04264  -0.219 0.02665  -0.219 0.01066  E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7|0.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96</Words>
  <Application>Microsoft Office PowerPoint</Application>
  <PresentationFormat>On-screen Show (4:3)</PresentationFormat>
  <Paragraphs>34</Paragraphs>
  <Slides>9</Slides>
  <Notes>0</Notes>
  <HiddenSlides>0</HiddenSlides>
  <MMClips>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Slide 1</vt:lpstr>
      <vt:lpstr>…meet Francesca</vt:lpstr>
      <vt:lpstr>This is Otwell</vt:lpstr>
      <vt:lpstr>My son is a senior in high school</vt:lpstr>
      <vt:lpstr>His room sometimes looks like this</vt:lpstr>
      <vt:lpstr>My son, husband, and I like to play golf</vt:lpstr>
      <vt:lpstr>Watch the Otters play</vt:lpstr>
      <vt:lpstr>I also like having        in class</vt:lpstr>
      <vt:lpstr>WELCOME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Kim Mosby</dc:creator>
  <cp:lastModifiedBy>Kim Mosby</cp:lastModifiedBy>
  <cp:revision>38</cp:revision>
  <dcterms:created xsi:type="dcterms:W3CDTF">2010-07-13T22:40:15Z</dcterms:created>
  <dcterms:modified xsi:type="dcterms:W3CDTF">2010-07-16T21:15:57Z</dcterms:modified>
</cp:coreProperties>
</file>